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149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38FD0-6867-4087-82A6-E823D44EA99C}" type="datetimeFigureOut">
              <a:rPr lang="zh-CN" altLang="en-US" smtClean="0"/>
              <a:t>2020/12/28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C3F7C-FE6B-4DC6-9494-3D0ED496EDE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584571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38FD0-6867-4087-82A6-E823D44EA99C}" type="datetimeFigureOut">
              <a:rPr lang="zh-CN" altLang="en-US" smtClean="0"/>
              <a:t>2020/12/28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C3F7C-FE6B-4DC6-9494-3D0ED496EDE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867893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38FD0-6867-4087-82A6-E823D44EA99C}" type="datetimeFigureOut">
              <a:rPr lang="zh-CN" altLang="en-US" smtClean="0"/>
              <a:t>2020/12/28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C3F7C-FE6B-4DC6-9494-3D0ED496EDE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9067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38FD0-6867-4087-82A6-E823D44EA99C}" type="datetimeFigureOut">
              <a:rPr lang="zh-CN" altLang="en-US" smtClean="0"/>
              <a:t>2020/12/28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C3F7C-FE6B-4DC6-9494-3D0ED496EDE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08317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38FD0-6867-4087-82A6-E823D44EA99C}" type="datetimeFigureOut">
              <a:rPr lang="zh-CN" altLang="en-US" smtClean="0"/>
              <a:t>2020/12/28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C3F7C-FE6B-4DC6-9494-3D0ED496EDE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5302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38FD0-6867-4087-82A6-E823D44EA99C}" type="datetimeFigureOut">
              <a:rPr lang="zh-CN" altLang="en-US" smtClean="0"/>
              <a:t>2020/12/28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C3F7C-FE6B-4DC6-9494-3D0ED496EDE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454830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38FD0-6867-4087-82A6-E823D44EA99C}" type="datetimeFigureOut">
              <a:rPr lang="zh-CN" altLang="en-US" smtClean="0"/>
              <a:t>2020/12/28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C3F7C-FE6B-4DC6-9494-3D0ED496EDE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31273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38FD0-6867-4087-82A6-E823D44EA99C}" type="datetimeFigureOut">
              <a:rPr lang="zh-CN" altLang="en-US" smtClean="0"/>
              <a:t>2020/12/28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C3F7C-FE6B-4DC6-9494-3D0ED496EDE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7088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38FD0-6867-4087-82A6-E823D44EA99C}" type="datetimeFigureOut">
              <a:rPr lang="zh-CN" altLang="en-US" smtClean="0"/>
              <a:t>2020/12/28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C3F7C-FE6B-4DC6-9494-3D0ED496EDE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5224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38FD0-6867-4087-82A6-E823D44EA99C}" type="datetimeFigureOut">
              <a:rPr lang="zh-CN" altLang="en-US" smtClean="0"/>
              <a:t>2020/12/28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C3F7C-FE6B-4DC6-9494-3D0ED496EDE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78658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38FD0-6867-4087-82A6-E823D44EA99C}" type="datetimeFigureOut">
              <a:rPr lang="zh-CN" altLang="en-US" smtClean="0"/>
              <a:t>2020/12/28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C3F7C-FE6B-4DC6-9494-3D0ED496EDE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6750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E38FD0-6867-4087-82A6-E823D44EA99C}" type="datetimeFigureOut">
              <a:rPr lang="zh-CN" altLang="en-US" smtClean="0"/>
              <a:t>2020/12/28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1C3F7C-FE6B-4DC6-9494-3D0ED496EDE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10355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1979540" y="1436292"/>
            <a:ext cx="5280576" cy="38882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700"/>
              </a:lnSpc>
            </a:pPr>
            <a:r>
              <a:rPr lang="zh-CN" altLang="en-US" sz="2000" dirty="0">
                <a:latin typeface="方正舒体" pitchFamily="2" charset="-122"/>
                <a:ea typeface="方正舒体" pitchFamily="2" charset="-122"/>
              </a:rPr>
              <a:t>单击此处</a:t>
            </a:r>
            <a:r>
              <a:rPr lang="zh-CN" altLang="en-US" sz="2000" i="1" dirty="0">
                <a:latin typeface="方正舒体" pitchFamily="2" charset="-122"/>
                <a:ea typeface="方正舒体" pitchFamily="2" charset="-122"/>
              </a:rPr>
              <a:t>输入</a:t>
            </a:r>
            <a:r>
              <a:rPr lang="zh-CN" altLang="en-US" sz="2000" dirty="0">
                <a:latin typeface="方正舒体" pitchFamily="2" charset="-122"/>
                <a:ea typeface="方正舒体" pitchFamily="2" charset="-122"/>
              </a:rPr>
              <a:t>祝福</a:t>
            </a:r>
            <a:r>
              <a:rPr lang="zh-CN" altLang="en-US" sz="2000" dirty="0" smtClean="0">
                <a:latin typeface="方正舒体" pitchFamily="2" charset="-122"/>
                <a:ea typeface="方正舒体" pitchFamily="2" charset="-122"/>
              </a:rPr>
              <a:t>语</a:t>
            </a:r>
            <a:endParaRPr lang="en-US" altLang="zh-CN" sz="2000" dirty="0" smtClean="0">
              <a:latin typeface="方正舒体" pitchFamily="2" charset="-122"/>
              <a:ea typeface="方正舒体" pitchFamily="2" charset="-122"/>
            </a:endParaRPr>
          </a:p>
          <a:p>
            <a:pPr>
              <a:lnSpc>
                <a:spcPts val="3700"/>
              </a:lnSpc>
            </a:pPr>
            <a:endParaRPr lang="en-US" altLang="zh-CN" dirty="0" smtClean="0">
              <a:latin typeface="方正舒体" pitchFamily="2" charset="-122"/>
              <a:ea typeface="方正舒体" pitchFamily="2" charset="-122"/>
            </a:endParaRPr>
          </a:p>
          <a:p>
            <a:pPr>
              <a:lnSpc>
                <a:spcPts val="3700"/>
              </a:lnSpc>
            </a:pPr>
            <a:endParaRPr lang="en-US" altLang="zh-CN" dirty="0">
              <a:latin typeface="方正舒体" pitchFamily="2" charset="-122"/>
              <a:ea typeface="方正舒体" pitchFamily="2" charset="-122"/>
            </a:endParaRPr>
          </a:p>
          <a:p>
            <a:pPr>
              <a:lnSpc>
                <a:spcPts val="3700"/>
              </a:lnSpc>
            </a:pPr>
            <a:endParaRPr lang="en-US" altLang="zh-CN" dirty="0" smtClean="0">
              <a:latin typeface="方正舒体" pitchFamily="2" charset="-122"/>
              <a:ea typeface="方正舒体" pitchFamily="2" charset="-122"/>
            </a:endParaRPr>
          </a:p>
          <a:p>
            <a:pPr>
              <a:lnSpc>
                <a:spcPts val="3700"/>
              </a:lnSpc>
            </a:pPr>
            <a:endParaRPr lang="en-US" altLang="zh-CN" dirty="0">
              <a:latin typeface="方正舒体" pitchFamily="2" charset="-122"/>
              <a:ea typeface="方正舒体" pitchFamily="2" charset="-122"/>
            </a:endParaRPr>
          </a:p>
          <a:p>
            <a:pPr>
              <a:lnSpc>
                <a:spcPts val="3700"/>
              </a:lnSpc>
            </a:pPr>
            <a:endParaRPr lang="en-US" altLang="zh-CN" dirty="0" smtClean="0">
              <a:latin typeface="方正舒体" pitchFamily="2" charset="-122"/>
              <a:ea typeface="方正舒体" pitchFamily="2" charset="-122"/>
            </a:endParaRPr>
          </a:p>
          <a:p>
            <a:pPr>
              <a:lnSpc>
                <a:spcPts val="3700"/>
              </a:lnSpc>
            </a:pPr>
            <a:endParaRPr lang="en-US" altLang="zh-CN" dirty="0">
              <a:latin typeface="方正舒体" pitchFamily="2" charset="-122"/>
              <a:ea typeface="方正舒体" pitchFamily="2" charset="-122"/>
            </a:endParaRPr>
          </a:p>
          <a:p>
            <a:pPr>
              <a:lnSpc>
                <a:spcPts val="3700"/>
              </a:lnSpc>
            </a:pP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4121558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85</TotalTime>
  <Words>5</Words>
  <Application>Microsoft Office PowerPoint</Application>
  <PresentationFormat>全屏显示(4:3)</PresentationFormat>
  <Paragraphs>6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7" baseType="lpstr">
      <vt:lpstr>方正舒体</vt:lpstr>
      <vt:lpstr>宋体</vt:lpstr>
      <vt:lpstr>Arial</vt:lpstr>
      <vt:lpstr>Calibri</vt:lpstr>
      <vt:lpstr>Calibri Light</vt:lpstr>
      <vt:lpstr>Office 主题</vt:lpstr>
      <vt:lpstr>PowerPoint 演示文稿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DELL</dc:creator>
  <cp:lastModifiedBy>DELL</cp:lastModifiedBy>
  <cp:revision>4</cp:revision>
  <dcterms:created xsi:type="dcterms:W3CDTF">2019-12-31T06:35:34Z</dcterms:created>
  <dcterms:modified xsi:type="dcterms:W3CDTF">2020-12-28T02:13:22Z</dcterms:modified>
</cp:coreProperties>
</file>