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5039995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032" y="-102"/>
      </p:cViewPr>
      <p:guideLst>
        <p:guide orient="horz" pos="1588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350" y="3528174"/>
            <a:ext cx="5486591" cy="416521"/>
          </a:xfrm>
        </p:spPr>
        <p:txBody>
          <a:bodyPr anchor="b"/>
          <a:lstStyle>
            <a:lvl1pPr algn="l">
              <a:defRPr sz="157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350" y="450356"/>
            <a:ext cx="5486591" cy="3024150"/>
          </a:xfrm>
        </p:spPr>
        <p:txBody>
          <a:bodyPr/>
          <a:lstStyle>
            <a:lvl1pPr marL="0" indent="0">
              <a:buNone/>
              <a:defRPr sz="2510"/>
            </a:lvl1pPr>
            <a:lvl2pPr marL="358775" indent="0">
              <a:buNone/>
              <a:defRPr sz="2195"/>
            </a:lvl2pPr>
            <a:lvl3pPr marL="716915" indent="0">
              <a:buNone/>
              <a:defRPr sz="1880"/>
            </a:lvl3pPr>
            <a:lvl4pPr marL="1075690" indent="0">
              <a:buNone/>
              <a:defRPr sz="1570"/>
            </a:lvl4pPr>
            <a:lvl5pPr marL="1433830" indent="0">
              <a:buNone/>
              <a:defRPr sz="1570"/>
            </a:lvl5pPr>
            <a:lvl6pPr marL="1792605" indent="0">
              <a:buNone/>
              <a:defRPr sz="1570"/>
            </a:lvl6pPr>
            <a:lvl7pPr marL="2150745" indent="0">
              <a:buNone/>
              <a:defRPr sz="1570"/>
            </a:lvl7pPr>
            <a:lvl8pPr marL="2509520" indent="0">
              <a:buNone/>
              <a:defRPr sz="1570"/>
            </a:lvl8pPr>
            <a:lvl9pPr marL="2868295" indent="0">
              <a:buNone/>
              <a:defRPr sz="157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350" y="3944695"/>
            <a:ext cx="5486591" cy="591529"/>
          </a:xfrm>
        </p:spPr>
        <p:txBody>
          <a:bodyPr/>
          <a:lstStyle>
            <a:lvl1pPr marL="0" indent="0">
              <a:buNone/>
              <a:defRPr sz="1100"/>
            </a:lvl1pPr>
            <a:lvl2pPr marL="358775" indent="0">
              <a:buNone/>
              <a:defRPr sz="940"/>
            </a:lvl2pPr>
            <a:lvl3pPr marL="716915" indent="0">
              <a:buNone/>
              <a:defRPr sz="785"/>
            </a:lvl3pPr>
            <a:lvl4pPr marL="1075690" indent="0">
              <a:buNone/>
              <a:defRPr sz="705"/>
            </a:lvl4pPr>
            <a:lvl5pPr marL="1433830" indent="0">
              <a:buNone/>
              <a:defRPr sz="705"/>
            </a:lvl5pPr>
            <a:lvl6pPr marL="1792605" indent="0">
              <a:buNone/>
              <a:defRPr sz="705"/>
            </a:lvl6pPr>
            <a:lvl7pPr marL="2150745" indent="0">
              <a:buNone/>
              <a:defRPr sz="705"/>
            </a:lvl7pPr>
            <a:lvl8pPr marL="2509520" indent="0">
              <a:buNone/>
              <a:defRPr sz="705"/>
            </a:lvl8pPr>
            <a:lvl9pPr marL="2868295" indent="0">
              <a:buNone/>
              <a:defRPr sz="70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630" y="201844"/>
            <a:ext cx="2057471" cy="4300546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16" y="201844"/>
            <a:ext cx="6020009" cy="4300546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786471" y="1343981"/>
            <a:ext cx="5357106" cy="840042"/>
          </a:xfrm>
        </p:spPr>
        <p:txBody>
          <a:bodyPr>
            <a:normAutofit/>
          </a:bodyPr>
          <a:lstStyle>
            <a:lvl1pPr algn="l">
              <a:defRPr sz="204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 smtClean="0"/>
              <a:t>单击此处输入祝福语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38" y="3238827"/>
            <a:ext cx="7772670" cy="1001049"/>
          </a:xfrm>
        </p:spPr>
        <p:txBody>
          <a:bodyPr anchor="t"/>
          <a:lstStyle>
            <a:lvl1pPr algn="l">
              <a:defRPr sz="3135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38" y="2136273"/>
            <a:ext cx="7772670" cy="1102554"/>
          </a:xfrm>
        </p:spPr>
        <p:txBody>
          <a:bodyPr anchor="b"/>
          <a:lstStyle>
            <a:lvl1pPr marL="0" indent="0">
              <a:buNone/>
              <a:defRPr sz="1570">
                <a:solidFill>
                  <a:schemeClr val="tx1">
                    <a:tint val="75000"/>
                  </a:schemeClr>
                </a:solidFill>
              </a:defRPr>
            </a:lvl1pPr>
            <a:lvl2pPr marL="358775" indent="0">
              <a:buNone/>
              <a:defRPr sz="1410">
                <a:solidFill>
                  <a:schemeClr val="tx1">
                    <a:tint val="75000"/>
                  </a:schemeClr>
                </a:solidFill>
              </a:defRPr>
            </a:lvl2pPr>
            <a:lvl3pPr marL="716915" indent="0">
              <a:buNone/>
              <a:defRPr sz="1255">
                <a:solidFill>
                  <a:schemeClr val="tx1">
                    <a:tint val="75000"/>
                  </a:schemeClr>
                </a:solidFill>
              </a:defRPr>
            </a:lvl3pPr>
            <a:lvl4pPr marL="107569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43383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9260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15074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50952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86829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16" y="1176059"/>
            <a:ext cx="4038740" cy="3326332"/>
          </a:xfrm>
        </p:spPr>
        <p:txBody>
          <a:bodyPr/>
          <a:lstStyle>
            <a:lvl1pPr>
              <a:defRPr sz="2195"/>
            </a:lvl1pPr>
            <a:lvl2pPr>
              <a:defRPr sz="1880"/>
            </a:lvl2pPr>
            <a:lvl3pPr>
              <a:defRPr sz="1570"/>
            </a:lvl3pPr>
            <a:lvl4pPr>
              <a:defRPr sz="1410"/>
            </a:lvl4pPr>
            <a:lvl5pPr>
              <a:defRPr sz="1410"/>
            </a:lvl5pPr>
            <a:lvl6pPr>
              <a:defRPr sz="1410"/>
            </a:lvl6pPr>
            <a:lvl7pPr>
              <a:defRPr sz="1410"/>
            </a:lvl7pPr>
            <a:lvl8pPr>
              <a:defRPr sz="1410"/>
            </a:lvl8pPr>
            <a:lvl9pPr>
              <a:defRPr sz="141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361" y="1176059"/>
            <a:ext cx="4038740" cy="3326332"/>
          </a:xfrm>
        </p:spPr>
        <p:txBody>
          <a:bodyPr/>
          <a:lstStyle>
            <a:lvl1pPr>
              <a:defRPr sz="2195"/>
            </a:lvl1pPr>
            <a:lvl2pPr>
              <a:defRPr sz="1880"/>
            </a:lvl2pPr>
            <a:lvl3pPr>
              <a:defRPr sz="1570"/>
            </a:lvl3pPr>
            <a:lvl4pPr>
              <a:defRPr sz="1410"/>
            </a:lvl4pPr>
            <a:lvl5pPr>
              <a:defRPr sz="1410"/>
            </a:lvl5pPr>
            <a:lvl6pPr>
              <a:defRPr sz="1410"/>
            </a:lvl6pPr>
            <a:lvl7pPr>
              <a:defRPr sz="1410"/>
            </a:lvl7pPr>
            <a:lvl8pPr>
              <a:defRPr sz="1410"/>
            </a:lvl8pPr>
            <a:lvl9pPr>
              <a:defRPr sz="141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15" y="1128223"/>
            <a:ext cx="4040329" cy="470190"/>
          </a:xfrm>
        </p:spPr>
        <p:txBody>
          <a:bodyPr anchor="b"/>
          <a:lstStyle>
            <a:lvl1pPr marL="0" indent="0">
              <a:buNone/>
              <a:defRPr sz="1880" b="1"/>
            </a:lvl1pPr>
            <a:lvl2pPr marL="358775" indent="0">
              <a:buNone/>
              <a:defRPr sz="1570" b="1"/>
            </a:lvl2pPr>
            <a:lvl3pPr marL="716915" indent="0">
              <a:buNone/>
              <a:defRPr sz="1410" b="1"/>
            </a:lvl3pPr>
            <a:lvl4pPr marL="1075690" indent="0">
              <a:buNone/>
              <a:defRPr sz="1255" b="1"/>
            </a:lvl4pPr>
            <a:lvl5pPr marL="1433830" indent="0">
              <a:buNone/>
              <a:defRPr sz="1255" b="1"/>
            </a:lvl5pPr>
            <a:lvl6pPr marL="1792605" indent="0">
              <a:buNone/>
              <a:defRPr sz="1255" b="1"/>
            </a:lvl6pPr>
            <a:lvl7pPr marL="2150745" indent="0">
              <a:buNone/>
              <a:defRPr sz="1255" b="1"/>
            </a:lvl7pPr>
            <a:lvl8pPr marL="2509520" indent="0">
              <a:buNone/>
              <a:defRPr sz="1255" b="1"/>
            </a:lvl8pPr>
            <a:lvl9pPr marL="2868295" indent="0">
              <a:buNone/>
              <a:defRPr sz="1255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15" y="1598412"/>
            <a:ext cx="4040329" cy="2903977"/>
          </a:xfrm>
        </p:spPr>
        <p:txBody>
          <a:bodyPr/>
          <a:lstStyle>
            <a:lvl1pPr>
              <a:defRPr sz="1880"/>
            </a:lvl1pPr>
            <a:lvl2pPr>
              <a:defRPr sz="1570"/>
            </a:lvl2pPr>
            <a:lvl3pPr>
              <a:defRPr sz="1410"/>
            </a:lvl3pPr>
            <a:lvl4pPr>
              <a:defRPr sz="1255"/>
            </a:lvl4pPr>
            <a:lvl5pPr>
              <a:defRPr sz="1255"/>
            </a:lvl5pPr>
            <a:lvl6pPr>
              <a:defRPr sz="1255"/>
            </a:lvl6pPr>
            <a:lvl7pPr>
              <a:defRPr sz="1255"/>
            </a:lvl7pPr>
            <a:lvl8pPr>
              <a:defRPr sz="1255"/>
            </a:lvl8pPr>
            <a:lvl9pPr>
              <a:defRPr sz="125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187" y="1128223"/>
            <a:ext cx="4041916" cy="470190"/>
          </a:xfrm>
        </p:spPr>
        <p:txBody>
          <a:bodyPr anchor="b"/>
          <a:lstStyle>
            <a:lvl1pPr marL="0" indent="0">
              <a:buNone/>
              <a:defRPr sz="1880" b="1"/>
            </a:lvl1pPr>
            <a:lvl2pPr marL="358775" indent="0">
              <a:buNone/>
              <a:defRPr sz="1570" b="1"/>
            </a:lvl2pPr>
            <a:lvl3pPr marL="716915" indent="0">
              <a:buNone/>
              <a:defRPr sz="1410" b="1"/>
            </a:lvl3pPr>
            <a:lvl4pPr marL="1075690" indent="0">
              <a:buNone/>
              <a:defRPr sz="1255" b="1"/>
            </a:lvl4pPr>
            <a:lvl5pPr marL="1433830" indent="0">
              <a:buNone/>
              <a:defRPr sz="1255" b="1"/>
            </a:lvl5pPr>
            <a:lvl6pPr marL="1792605" indent="0">
              <a:buNone/>
              <a:defRPr sz="1255" b="1"/>
            </a:lvl6pPr>
            <a:lvl7pPr marL="2150745" indent="0">
              <a:buNone/>
              <a:defRPr sz="1255" b="1"/>
            </a:lvl7pPr>
            <a:lvl8pPr marL="2509520" indent="0">
              <a:buNone/>
              <a:defRPr sz="1255" b="1"/>
            </a:lvl8pPr>
            <a:lvl9pPr marL="2868295" indent="0">
              <a:buNone/>
              <a:defRPr sz="1255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187" y="1598412"/>
            <a:ext cx="4041916" cy="2903977"/>
          </a:xfrm>
        </p:spPr>
        <p:txBody>
          <a:bodyPr/>
          <a:lstStyle>
            <a:lvl1pPr>
              <a:defRPr sz="1880"/>
            </a:lvl1pPr>
            <a:lvl2pPr>
              <a:defRPr sz="1570"/>
            </a:lvl2pPr>
            <a:lvl3pPr>
              <a:defRPr sz="1410"/>
            </a:lvl3pPr>
            <a:lvl4pPr>
              <a:defRPr sz="1255"/>
            </a:lvl4pPr>
            <a:lvl5pPr>
              <a:defRPr sz="1255"/>
            </a:lvl5pPr>
            <a:lvl6pPr>
              <a:defRPr sz="1255"/>
            </a:lvl6pPr>
            <a:lvl7pPr>
              <a:defRPr sz="1255"/>
            </a:lvl7pPr>
            <a:lvl8pPr>
              <a:defRPr sz="1255"/>
            </a:lvl8pPr>
            <a:lvl9pPr>
              <a:defRPr sz="125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16" y="200676"/>
            <a:ext cx="3008417" cy="854042"/>
          </a:xfrm>
        </p:spPr>
        <p:txBody>
          <a:bodyPr anchor="b"/>
          <a:lstStyle>
            <a:lvl1pPr algn="l">
              <a:defRPr sz="157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174" y="200677"/>
            <a:ext cx="5111928" cy="4301713"/>
          </a:xfrm>
        </p:spPr>
        <p:txBody>
          <a:bodyPr/>
          <a:lstStyle>
            <a:lvl1pPr>
              <a:defRPr sz="2510"/>
            </a:lvl1pPr>
            <a:lvl2pPr>
              <a:defRPr sz="2195"/>
            </a:lvl2pPr>
            <a:lvl3pPr>
              <a:defRPr sz="1880"/>
            </a:lvl3pPr>
            <a:lvl4pPr>
              <a:defRPr sz="1570"/>
            </a:lvl4pPr>
            <a:lvl5pPr>
              <a:defRPr sz="1570"/>
            </a:lvl5pPr>
            <a:lvl6pPr>
              <a:defRPr sz="1570"/>
            </a:lvl6pPr>
            <a:lvl7pPr>
              <a:defRPr sz="1570"/>
            </a:lvl7pPr>
            <a:lvl8pPr>
              <a:defRPr sz="1570"/>
            </a:lvl8pPr>
            <a:lvl9pPr>
              <a:defRPr sz="157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16" y="1054720"/>
            <a:ext cx="3008417" cy="3447671"/>
          </a:xfrm>
        </p:spPr>
        <p:txBody>
          <a:bodyPr/>
          <a:lstStyle>
            <a:lvl1pPr marL="0" indent="0">
              <a:buNone/>
              <a:defRPr sz="1100"/>
            </a:lvl1pPr>
            <a:lvl2pPr marL="358775" indent="0">
              <a:buNone/>
              <a:defRPr sz="940"/>
            </a:lvl2pPr>
            <a:lvl3pPr marL="716915" indent="0">
              <a:buNone/>
              <a:defRPr sz="785"/>
            </a:lvl3pPr>
            <a:lvl4pPr marL="1075690" indent="0">
              <a:buNone/>
              <a:defRPr sz="705"/>
            </a:lvl4pPr>
            <a:lvl5pPr marL="1433830" indent="0">
              <a:buNone/>
              <a:defRPr sz="705"/>
            </a:lvl5pPr>
            <a:lvl6pPr marL="1792605" indent="0">
              <a:buNone/>
              <a:defRPr sz="705"/>
            </a:lvl6pPr>
            <a:lvl7pPr marL="2150745" indent="0">
              <a:buNone/>
              <a:defRPr sz="705"/>
            </a:lvl7pPr>
            <a:lvl8pPr marL="2509520" indent="0">
              <a:buNone/>
              <a:defRPr sz="705"/>
            </a:lvl8pPr>
            <a:lvl9pPr marL="2868295" indent="0">
              <a:buNone/>
              <a:defRPr sz="70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image" Target="../media/image1.jpeg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16" y="201844"/>
            <a:ext cx="8229886" cy="8400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16" y="1176059"/>
            <a:ext cx="8229886" cy="33263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15" y="4671565"/>
            <a:ext cx="2133675" cy="2683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309" y="4671565"/>
            <a:ext cx="2895701" cy="2683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428" y="4671565"/>
            <a:ext cx="2133675" cy="2683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716915" rtl="0" eaLnBrk="1" latinLnBrk="0" hangingPunct="1">
        <a:spcBef>
          <a:spcPct val="0"/>
        </a:spcBef>
        <a:buNone/>
        <a:defRPr sz="34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8605" indent="-268605" algn="l" defTabSz="716915" rtl="0" eaLnBrk="1" latinLnBrk="0" hangingPunct="1">
        <a:spcBef>
          <a:spcPts val="75"/>
        </a:spcBef>
        <a:buFont typeface="Arial" panose="020B0604020202020204" pitchFamily="34" charset="0"/>
        <a:buChar char="•"/>
        <a:defRPr sz="2510" kern="1200">
          <a:solidFill>
            <a:schemeClr val="tx1"/>
          </a:solidFill>
          <a:latin typeface="+mn-lt"/>
          <a:ea typeface="+mn-ea"/>
          <a:cs typeface="+mn-cs"/>
        </a:defRPr>
      </a:lvl1pPr>
      <a:lvl2pPr marL="582295" indent="-224155" algn="l" defTabSz="716915" rtl="0" eaLnBrk="1" latinLnBrk="0" hangingPunct="1">
        <a:spcBef>
          <a:spcPts val="75"/>
        </a:spcBef>
        <a:buFont typeface="Arial" panose="020B0604020202020204" pitchFamily="34" charset="0"/>
        <a:buChar char="–"/>
        <a:defRPr sz="2195" kern="1200">
          <a:solidFill>
            <a:schemeClr val="tx1"/>
          </a:solidFill>
          <a:latin typeface="+mn-lt"/>
          <a:ea typeface="+mn-ea"/>
          <a:cs typeface="+mn-cs"/>
        </a:defRPr>
      </a:lvl2pPr>
      <a:lvl3pPr marL="895985" indent="-179070" algn="l" defTabSz="716915" rtl="0" eaLnBrk="1" latinLnBrk="0" hangingPunct="1">
        <a:spcBef>
          <a:spcPts val="75"/>
        </a:spcBef>
        <a:buFont typeface="Arial" panose="020B0604020202020204" pitchFamily="34" charset="0"/>
        <a:buChar char="•"/>
        <a:defRPr sz="1880" kern="1200">
          <a:solidFill>
            <a:schemeClr val="tx1"/>
          </a:solidFill>
          <a:latin typeface="+mn-lt"/>
          <a:ea typeface="+mn-ea"/>
          <a:cs typeface="+mn-cs"/>
        </a:defRPr>
      </a:lvl3pPr>
      <a:lvl4pPr marL="1254760" indent="-179070" algn="l" defTabSz="716915" rtl="0" eaLnBrk="1" latinLnBrk="0" hangingPunct="1">
        <a:spcBef>
          <a:spcPts val="75"/>
        </a:spcBef>
        <a:buFont typeface="Arial" panose="020B0604020202020204" pitchFamily="34" charset="0"/>
        <a:buChar char="–"/>
        <a:defRPr sz="1570" kern="1200">
          <a:solidFill>
            <a:schemeClr val="tx1"/>
          </a:solidFill>
          <a:latin typeface="+mn-lt"/>
          <a:ea typeface="+mn-ea"/>
          <a:cs typeface="+mn-cs"/>
        </a:defRPr>
      </a:lvl4pPr>
      <a:lvl5pPr marL="1613535" indent="-179070" algn="l" defTabSz="716915" rtl="0" eaLnBrk="1" latinLnBrk="0" hangingPunct="1">
        <a:spcBef>
          <a:spcPts val="75"/>
        </a:spcBef>
        <a:buFont typeface="Arial" panose="020B0604020202020204" pitchFamily="34" charset="0"/>
        <a:buChar char="»"/>
        <a:defRPr sz="1570" kern="1200">
          <a:solidFill>
            <a:schemeClr val="tx1"/>
          </a:solidFill>
          <a:latin typeface="+mn-lt"/>
          <a:ea typeface="+mn-ea"/>
          <a:cs typeface="+mn-cs"/>
        </a:defRPr>
      </a:lvl5pPr>
      <a:lvl6pPr marL="1971675" indent="-179070" algn="l" defTabSz="716915" rtl="0" eaLnBrk="1" latinLnBrk="0" hangingPunct="1">
        <a:spcBef>
          <a:spcPts val="75"/>
        </a:spcBef>
        <a:buFont typeface="Arial" panose="020B0604020202020204" pitchFamily="34" charset="0"/>
        <a:buChar char="•"/>
        <a:defRPr sz="1570" kern="1200">
          <a:solidFill>
            <a:schemeClr val="tx1"/>
          </a:solidFill>
          <a:latin typeface="+mn-lt"/>
          <a:ea typeface="+mn-ea"/>
          <a:cs typeface="+mn-cs"/>
        </a:defRPr>
      </a:lvl6pPr>
      <a:lvl7pPr marL="2330450" indent="-179070" algn="l" defTabSz="716915" rtl="0" eaLnBrk="1" latinLnBrk="0" hangingPunct="1">
        <a:spcBef>
          <a:spcPts val="75"/>
        </a:spcBef>
        <a:buFont typeface="Arial" panose="020B0604020202020204" pitchFamily="34" charset="0"/>
        <a:buChar char="•"/>
        <a:defRPr sz="1570" kern="1200">
          <a:solidFill>
            <a:schemeClr val="tx1"/>
          </a:solidFill>
          <a:latin typeface="+mn-lt"/>
          <a:ea typeface="+mn-ea"/>
          <a:cs typeface="+mn-cs"/>
        </a:defRPr>
      </a:lvl7pPr>
      <a:lvl8pPr marL="2688590" indent="-179070" algn="l" defTabSz="716915" rtl="0" eaLnBrk="1" latinLnBrk="0" hangingPunct="1">
        <a:spcBef>
          <a:spcPts val="75"/>
        </a:spcBef>
        <a:buFont typeface="Arial" panose="020B0604020202020204" pitchFamily="34" charset="0"/>
        <a:buChar char="•"/>
        <a:defRPr sz="1570" kern="1200">
          <a:solidFill>
            <a:schemeClr val="tx1"/>
          </a:solidFill>
          <a:latin typeface="+mn-lt"/>
          <a:ea typeface="+mn-ea"/>
          <a:cs typeface="+mn-cs"/>
        </a:defRPr>
      </a:lvl8pPr>
      <a:lvl9pPr marL="3047365" indent="-179070" algn="l" defTabSz="716915" rtl="0" eaLnBrk="1" latinLnBrk="0" hangingPunct="1">
        <a:spcBef>
          <a:spcPts val="75"/>
        </a:spcBef>
        <a:buFont typeface="Arial" panose="020B0604020202020204" pitchFamily="34" charset="0"/>
        <a:buChar char="•"/>
        <a:defRPr sz="157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716915" rtl="0" eaLnBrk="1" latinLnBrk="0" hangingPunct="1">
        <a:defRPr sz="1410" kern="1200">
          <a:solidFill>
            <a:schemeClr val="tx1"/>
          </a:solidFill>
          <a:latin typeface="+mn-lt"/>
          <a:ea typeface="+mn-ea"/>
          <a:cs typeface="+mn-cs"/>
        </a:defRPr>
      </a:lvl1pPr>
      <a:lvl2pPr marL="358775" algn="l" defTabSz="716915" rtl="0" eaLnBrk="1" latinLnBrk="0" hangingPunct="1">
        <a:defRPr sz="1410" kern="1200">
          <a:solidFill>
            <a:schemeClr val="tx1"/>
          </a:solidFill>
          <a:latin typeface="+mn-lt"/>
          <a:ea typeface="+mn-ea"/>
          <a:cs typeface="+mn-cs"/>
        </a:defRPr>
      </a:lvl2pPr>
      <a:lvl3pPr marL="716915" algn="l" defTabSz="716915" rtl="0" eaLnBrk="1" latinLnBrk="0" hangingPunct="1">
        <a:defRPr sz="1410" kern="1200">
          <a:solidFill>
            <a:schemeClr val="tx1"/>
          </a:solidFill>
          <a:latin typeface="+mn-lt"/>
          <a:ea typeface="+mn-ea"/>
          <a:cs typeface="+mn-cs"/>
        </a:defRPr>
      </a:lvl3pPr>
      <a:lvl4pPr marL="1075690" algn="l" defTabSz="716915" rtl="0" eaLnBrk="1" latinLnBrk="0" hangingPunct="1">
        <a:defRPr sz="1410" kern="1200">
          <a:solidFill>
            <a:schemeClr val="tx1"/>
          </a:solidFill>
          <a:latin typeface="+mn-lt"/>
          <a:ea typeface="+mn-ea"/>
          <a:cs typeface="+mn-cs"/>
        </a:defRPr>
      </a:lvl4pPr>
      <a:lvl5pPr marL="1433830" algn="l" defTabSz="716915" rtl="0" eaLnBrk="1" latinLnBrk="0" hangingPunct="1">
        <a:defRPr sz="1410" kern="1200">
          <a:solidFill>
            <a:schemeClr val="tx1"/>
          </a:solidFill>
          <a:latin typeface="+mn-lt"/>
          <a:ea typeface="+mn-ea"/>
          <a:cs typeface="+mn-cs"/>
        </a:defRPr>
      </a:lvl5pPr>
      <a:lvl6pPr marL="1792605" algn="l" defTabSz="716915" rtl="0" eaLnBrk="1" latinLnBrk="0" hangingPunct="1">
        <a:defRPr sz="1410" kern="1200">
          <a:solidFill>
            <a:schemeClr val="tx1"/>
          </a:solidFill>
          <a:latin typeface="+mn-lt"/>
          <a:ea typeface="+mn-ea"/>
          <a:cs typeface="+mn-cs"/>
        </a:defRPr>
      </a:lvl6pPr>
      <a:lvl7pPr marL="2150745" algn="l" defTabSz="716915" rtl="0" eaLnBrk="1" latinLnBrk="0" hangingPunct="1">
        <a:defRPr sz="1410" kern="1200">
          <a:solidFill>
            <a:schemeClr val="tx1"/>
          </a:solidFill>
          <a:latin typeface="+mn-lt"/>
          <a:ea typeface="+mn-ea"/>
          <a:cs typeface="+mn-cs"/>
        </a:defRPr>
      </a:lvl7pPr>
      <a:lvl8pPr marL="2509520" algn="l" defTabSz="716915" rtl="0" eaLnBrk="1" latinLnBrk="0" hangingPunct="1">
        <a:defRPr sz="1410" kern="1200">
          <a:solidFill>
            <a:schemeClr val="tx1"/>
          </a:solidFill>
          <a:latin typeface="+mn-lt"/>
          <a:ea typeface="+mn-ea"/>
          <a:cs typeface="+mn-cs"/>
        </a:defRPr>
      </a:lvl8pPr>
      <a:lvl9pPr marL="2868295" algn="l" defTabSz="716915" rtl="0" eaLnBrk="1" latinLnBrk="0" hangingPunct="1">
        <a:defRPr sz="141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242945" y="1098550"/>
            <a:ext cx="3921760" cy="3707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>
                <a:latin typeface="方正舒体" panose="02010601030101010101" pitchFamily="2" charset="-122"/>
                <a:ea typeface="方正舒体" panose="02010601030101010101" pitchFamily="2" charset="-122"/>
              </a:rPr>
              <a:t>单击此处输入祝福语</a:t>
            </a:r>
            <a:endParaRPr lang="zh-CN" altLang="en-US" dirty="0" smtClean="0">
              <a:latin typeface="方正舒体" panose="02010601030101010101" pitchFamily="2" charset="-122"/>
              <a:ea typeface="方正舒体" panose="02010601030101010101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dirty="0" smtClean="0">
              <a:latin typeface="方正舒体" panose="02010601030101010101" pitchFamily="2" charset="-122"/>
              <a:ea typeface="方正舒体" panose="02010601030101010101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dirty="0" smtClean="0">
              <a:latin typeface="方正舒体" panose="02010601030101010101" pitchFamily="2" charset="-122"/>
              <a:ea typeface="方正舒体" panose="02010601030101010101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dirty="0" smtClean="0">
              <a:latin typeface="方正舒体" panose="02010601030101010101" pitchFamily="2" charset="-122"/>
              <a:ea typeface="方正舒体" panose="02010601030101010101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dirty="0" smtClean="0">
              <a:latin typeface="方正舒体" panose="02010601030101010101" pitchFamily="2" charset="-122"/>
              <a:ea typeface="方正舒体" panose="02010601030101010101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000" dirty="0" smtClean="0">
              <a:latin typeface="方正舒体" panose="02010601030101010101" pitchFamily="2" charset="-122"/>
              <a:ea typeface="方正舒体" panose="02010601030101010101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2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</Words>
  <Application>WPS 演示</Application>
  <PresentationFormat>自定义</PresentationFormat>
  <Paragraphs>10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9" baseType="lpstr">
      <vt:lpstr>Arial</vt:lpstr>
      <vt:lpstr>宋体</vt:lpstr>
      <vt:lpstr>Wingdings</vt:lpstr>
      <vt:lpstr>微软雅黑</vt:lpstr>
      <vt:lpstr>方正舒体</vt:lpstr>
      <vt:lpstr>Arial Unicode MS</vt:lpstr>
      <vt:lpstr>Calibri</vt:lpstr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dell</dc:creator>
  <cp:lastModifiedBy>dell</cp:lastModifiedBy>
  <cp:revision>7</cp:revision>
  <dcterms:created xsi:type="dcterms:W3CDTF">2015-12-29T01:21:00Z</dcterms:created>
  <dcterms:modified xsi:type="dcterms:W3CDTF">2017-12-28T09:29:48Z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2052-10.1.0.6929</vt:lpwstr>
  </property>
</Properties>
</file>